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2" r:id="rId6"/>
    <p:sldId id="268" r:id="rId7"/>
    <p:sldId id="260" r:id="rId8"/>
    <p:sldId id="258" r:id="rId9"/>
    <p:sldId id="259" r:id="rId10"/>
    <p:sldId id="276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ED9"/>
    <a:srgbClr val="BFD9DF"/>
    <a:srgbClr val="BCC6D3"/>
    <a:srgbClr val="BFC8D5"/>
    <a:srgbClr val="C1D4E0"/>
    <a:srgbClr val="BCC5D3"/>
    <a:srgbClr val="6A6A6A"/>
    <a:srgbClr val="C0CEDB"/>
    <a:srgbClr val="BFCAD7"/>
    <a:srgbClr val="C1D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751D4-5433-4B3F-B693-C9D39165CA38}" v="17" dt="2024-06-10T17:59:38.498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351" autoAdjust="0"/>
  </p:normalViewPr>
  <p:slideViewPr>
    <p:cSldViewPr snapToGrid="0">
      <p:cViewPr>
        <p:scale>
          <a:sx n="100" d="100"/>
          <a:sy n="100" d="100"/>
        </p:scale>
        <p:origin x="2592" y="120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NGERL Maximilian" userId="c7e22172-a16f-4baf-bec0-e1486c4bdfb6" providerId="ADAL" clId="{047751D4-5433-4B3F-B693-C9D39165CA38}"/>
    <pc:docChg chg="undo custSel addSld delSld modSld sldOrd">
      <pc:chgData name="ZANGERL Maximilian" userId="c7e22172-a16f-4baf-bec0-e1486c4bdfb6" providerId="ADAL" clId="{047751D4-5433-4B3F-B693-C9D39165CA38}" dt="2024-06-10T18:07:14.714" v="2372" actId="1076"/>
      <pc:docMkLst>
        <pc:docMk/>
      </pc:docMkLst>
      <pc:sldChg chg="modSp del mod">
        <pc:chgData name="ZANGERL Maximilian" userId="c7e22172-a16f-4baf-bec0-e1486c4bdfb6" providerId="ADAL" clId="{047751D4-5433-4B3F-B693-C9D39165CA38}" dt="2024-06-10T16:37:29.438" v="75" actId="47"/>
        <pc:sldMkLst>
          <pc:docMk/>
          <pc:sldMk cId="277377105" sldId="257"/>
        </pc:sldMkLst>
        <pc:spChg chg="mod">
          <ac:chgData name="ZANGERL Maximilian" userId="c7e22172-a16f-4baf-bec0-e1486c4bdfb6" providerId="ADAL" clId="{047751D4-5433-4B3F-B693-C9D39165CA38}" dt="2024-06-10T16:34:09.264" v="13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ZANGERL Maximilian" userId="c7e22172-a16f-4baf-bec0-e1486c4bdfb6" providerId="ADAL" clId="{047751D4-5433-4B3F-B693-C9D39165CA38}" dt="2024-06-10T16:35:27.754" v="50" actId="20577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ZANGERL Maximilian" userId="c7e22172-a16f-4baf-bec0-e1486c4bdfb6" providerId="ADAL" clId="{047751D4-5433-4B3F-B693-C9D39165CA38}" dt="2024-06-10T16:37:27.032" v="74" actId="1076"/>
          <ac:spMkLst>
            <pc:docMk/>
            <pc:sldMk cId="277377105" sldId="257"/>
            <ac:spMk id="30" creationId="{E1840D15-B3C7-4446-9131-8F222F601B1B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09.682" v="1753"/>
        <pc:sldMkLst>
          <pc:docMk/>
          <pc:sldMk cId="611775336" sldId="258"/>
        </pc:sldMkLst>
        <pc:spChg chg="mod">
          <ac:chgData name="ZANGERL Maximilian" userId="c7e22172-a16f-4baf-bec0-e1486c4bdfb6" providerId="ADAL" clId="{047751D4-5433-4B3F-B693-C9D39165CA38}" dt="2024-06-10T16:34:13.770" v="14"/>
          <ac:spMkLst>
            <pc:docMk/>
            <pc:sldMk cId="611775336" sldId="258"/>
            <ac:spMk id="3" creationId="{4263031F-C0BF-4DD1-A029-1395AEA7D7FD}"/>
          </ac:spMkLst>
        </pc:spChg>
        <pc:spChg chg="mod">
          <ac:chgData name="ZANGERL Maximilian" userId="c7e22172-a16f-4baf-bec0-e1486c4bdfb6" providerId="ADAL" clId="{047751D4-5433-4B3F-B693-C9D39165CA38}" dt="2024-06-10T17:28:09.682" v="1753"/>
          <ac:spMkLst>
            <pc:docMk/>
            <pc:sldMk cId="611775336" sldId="258"/>
            <ac:spMk id="4" creationId="{FB7B4B2C-1327-46DF-8812-DDB6FD9420EA}"/>
          </ac:spMkLst>
        </pc:spChg>
        <pc:spChg chg="add mod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6" creationId="{20F3A4E5-8339-3D2F-6782-65127B5B27DA}"/>
          </ac:spMkLst>
        </pc:spChg>
        <pc:spChg chg="add mod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8" creationId="{C22C0547-CD54-1205-2678-523AE67E8631}"/>
          </ac:spMkLst>
        </pc:spChg>
        <pc:spChg chg="add mod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10" creationId="{712C4765-D9E3-B473-1F64-3D734935418B}"/>
          </ac:spMkLst>
        </pc:spChg>
        <pc:spChg chg="add mod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12" creationId="{E799BBD9-A447-1184-445B-3C8FAA50004B}"/>
          </ac:spMkLst>
        </pc:spChg>
        <pc:spChg chg="mod">
          <ac:chgData name="ZANGERL Maximilian" userId="c7e22172-a16f-4baf-bec0-e1486c4bdfb6" providerId="ADAL" clId="{047751D4-5433-4B3F-B693-C9D39165CA38}" dt="2024-06-10T17:02:52.718" v="983" actId="20577"/>
          <ac:spMkLst>
            <pc:docMk/>
            <pc:sldMk cId="611775336" sldId="258"/>
            <ac:spMk id="34" creationId="{01A4D341-9CED-415E-A417-C204833D5641}"/>
          </ac:spMkLst>
        </pc:spChg>
        <pc:spChg chg="mod">
          <ac:chgData name="ZANGERL Maximilian" userId="c7e22172-a16f-4baf-bec0-e1486c4bdfb6" providerId="ADAL" clId="{047751D4-5433-4B3F-B693-C9D39165CA38}" dt="2024-06-10T17:04:39.403" v="1023" actId="20577"/>
          <ac:spMkLst>
            <pc:docMk/>
            <pc:sldMk cId="611775336" sldId="258"/>
            <ac:spMk id="42" creationId="{A68FF55C-6F05-48FC-9323-AB8D48077BE6}"/>
          </ac:spMkLst>
        </pc:spChg>
        <pc:spChg chg="mod">
          <ac:chgData name="ZANGERL Maximilian" userId="c7e22172-a16f-4baf-bec0-e1486c4bdfb6" providerId="ADAL" clId="{047751D4-5433-4B3F-B693-C9D39165CA38}" dt="2024-06-10T17:05:44.140" v="1176" actId="33524"/>
          <ac:spMkLst>
            <pc:docMk/>
            <pc:sldMk cId="611775336" sldId="258"/>
            <ac:spMk id="43" creationId="{80683256-31D4-4761-874B-66494293B9AF}"/>
          </ac:spMkLst>
        </pc:spChg>
        <pc:spChg chg="del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44" creationId="{12753D88-B840-4BCA-80FC-E51B691A8578}"/>
          </ac:spMkLst>
        </pc:spChg>
        <pc:spChg chg="del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45" creationId="{CC3342B2-173B-4413-BAB0-AF14408EA5FA}"/>
          </ac:spMkLst>
        </pc:spChg>
        <pc:spChg chg="mod">
          <ac:chgData name="ZANGERL Maximilian" userId="c7e22172-a16f-4baf-bec0-e1486c4bdfb6" providerId="ADAL" clId="{047751D4-5433-4B3F-B693-C9D39165CA38}" dt="2024-06-10T17:05:32.405" v="1174" actId="20577"/>
          <ac:spMkLst>
            <pc:docMk/>
            <pc:sldMk cId="611775336" sldId="258"/>
            <ac:spMk id="50" creationId="{0868D1C0-8D01-4F5F-ADB2-2B0A4D1E744F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4" creationId="{65AD76B6-01DC-462A-9FF0-16CC82FBDBE0}"/>
          </ac:spMkLst>
        </pc:spChg>
        <pc:spChg chg="del">
          <ac:chgData name="ZANGERL Maximilian" userId="c7e22172-a16f-4baf-bec0-e1486c4bdfb6" providerId="ADAL" clId="{047751D4-5433-4B3F-B693-C9D39165CA38}" dt="2024-06-10T17:03:57.849" v="1019" actId="478"/>
          <ac:spMkLst>
            <pc:docMk/>
            <pc:sldMk cId="611775336" sldId="258"/>
            <ac:spMk id="65" creationId="{270A850F-E957-43F7-B7FA-3CD874079131}"/>
          </ac:spMkLst>
        </pc:spChg>
        <pc:spChg chg="del">
          <ac:chgData name="ZANGERL Maximilian" userId="c7e22172-a16f-4baf-bec0-e1486c4bdfb6" providerId="ADAL" clId="{047751D4-5433-4B3F-B693-C9D39165CA38}" dt="2024-06-10T17:03:52.240" v="1018" actId="478"/>
          <ac:spMkLst>
            <pc:docMk/>
            <pc:sldMk cId="611775336" sldId="258"/>
            <ac:spMk id="66" creationId="{AFE31293-F021-441C-AC98-EE94A46A408D}"/>
          </ac:spMkLst>
        </pc:spChg>
        <pc:spChg chg="mod">
          <ac:chgData name="ZANGERL Maximilian" userId="c7e22172-a16f-4baf-bec0-e1486c4bdfb6" providerId="ADAL" clId="{047751D4-5433-4B3F-B693-C9D39165CA38}" dt="2024-06-10T17:04:24.447" v="1021" actId="1076"/>
          <ac:spMkLst>
            <pc:docMk/>
            <pc:sldMk cId="611775336" sldId="258"/>
            <ac:spMk id="67" creationId="{3705D4B7-D21E-458D-B289-A189923D7B3E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12.195" v="1754"/>
        <pc:sldMkLst>
          <pc:docMk/>
          <pc:sldMk cId="414789630" sldId="259"/>
        </pc:sldMkLst>
        <pc:spChg chg="mod">
          <ac:chgData name="ZANGERL Maximilian" userId="c7e22172-a16f-4baf-bec0-e1486c4bdfb6" providerId="ADAL" clId="{047751D4-5433-4B3F-B693-C9D39165CA38}" dt="2024-06-10T16:34:15.874" v="15"/>
          <ac:spMkLst>
            <pc:docMk/>
            <pc:sldMk cId="414789630" sldId="259"/>
            <ac:spMk id="3" creationId="{FA66E024-91A9-4157-B518-669C60D495B5}"/>
          </ac:spMkLst>
        </pc:spChg>
        <pc:spChg chg="mod">
          <ac:chgData name="ZANGERL Maximilian" userId="c7e22172-a16f-4baf-bec0-e1486c4bdfb6" providerId="ADAL" clId="{047751D4-5433-4B3F-B693-C9D39165CA38}" dt="2024-06-10T17:28:12.195" v="1754"/>
          <ac:spMkLst>
            <pc:docMk/>
            <pc:sldMk cId="414789630" sldId="259"/>
            <ac:spMk id="4" creationId="{D5B8CC62-3752-4A6C-9525-AFDDDAFE21EF}"/>
          </ac:spMkLst>
        </pc:spChg>
        <pc:spChg chg="add mod">
          <ac:chgData name="ZANGERL Maximilian" userId="c7e22172-a16f-4baf-bec0-e1486c4bdfb6" providerId="ADAL" clId="{047751D4-5433-4B3F-B693-C9D39165CA38}" dt="2024-06-10T17:08:37.839" v="1300" actId="478"/>
          <ac:spMkLst>
            <pc:docMk/>
            <pc:sldMk cId="414789630" sldId="259"/>
            <ac:spMk id="6" creationId="{E09CEFC6-E99F-AA82-3A13-4C30340D9E90}"/>
          </ac:spMkLst>
        </pc:spChg>
        <pc:spChg chg="add mod">
          <ac:chgData name="ZANGERL Maximilian" userId="c7e22172-a16f-4baf-bec0-e1486c4bdfb6" providerId="ADAL" clId="{047751D4-5433-4B3F-B693-C9D39165CA38}" dt="2024-06-10T17:08:51.189" v="1302" actId="478"/>
          <ac:spMkLst>
            <pc:docMk/>
            <pc:sldMk cId="414789630" sldId="259"/>
            <ac:spMk id="8" creationId="{53500625-A23B-2F54-D920-FBE09A0E18B3}"/>
          </ac:spMkLst>
        </pc:spChg>
        <pc:spChg chg="add mod">
          <ac:chgData name="ZANGERL Maximilian" userId="c7e22172-a16f-4baf-bec0-e1486c4bdfb6" providerId="ADAL" clId="{047751D4-5433-4B3F-B693-C9D39165CA38}" dt="2024-06-10T17:16:40.139" v="1434" actId="1076"/>
          <ac:spMkLst>
            <pc:docMk/>
            <pc:sldMk cId="414789630" sldId="259"/>
            <ac:spMk id="10" creationId="{66861456-2BD3-6B31-E3F1-85AE34489956}"/>
          </ac:spMkLst>
        </pc:spChg>
        <pc:spChg chg="add mod">
          <ac:chgData name="ZANGERL Maximilian" userId="c7e22172-a16f-4baf-bec0-e1486c4bdfb6" providerId="ADAL" clId="{047751D4-5433-4B3F-B693-C9D39165CA38}" dt="2024-06-10T17:16:40.139" v="1434" actId="1076"/>
          <ac:spMkLst>
            <pc:docMk/>
            <pc:sldMk cId="414789630" sldId="259"/>
            <ac:spMk id="12" creationId="{07F2ACBE-90C3-0ADB-B244-1B0204626F79}"/>
          </ac:spMkLst>
        </pc:spChg>
        <pc:spChg chg="del">
          <ac:chgData name="ZANGERL Maximilian" userId="c7e22172-a16f-4baf-bec0-e1486c4bdfb6" providerId="ADAL" clId="{047751D4-5433-4B3F-B693-C9D39165CA38}" dt="2024-06-10T17:08:37.839" v="1300" actId="478"/>
          <ac:spMkLst>
            <pc:docMk/>
            <pc:sldMk cId="414789630" sldId="259"/>
            <ac:spMk id="22" creationId="{D8965C87-7536-4E22-B0DD-FE276F346FF8}"/>
          </ac:spMkLst>
        </pc:spChg>
        <pc:spChg chg="mod">
          <ac:chgData name="ZANGERL Maximilian" userId="c7e22172-a16f-4baf-bec0-e1486c4bdfb6" providerId="ADAL" clId="{047751D4-5433-4B3F-B693-C9D39165CA38}" dt="2024-06-10T17:05:53.162" v="1179" actId="20577"/>
          <ac:spMkLst>
            <pc:docMk/>
            <pc:sldMk cId="414789630" sldId="259"/>
            <ac:spMk id="26" creationId="{549F87D0-5602-4BFC-ABEB-7C809A5CF62D}"/>
          </ac:spMkLst>
        </pc:spChg>
        <pc:spChg chg="del">
          <ac:chgData name="ZANGERL Maximilian" userId="c7e22172-a16f-4baf-bec0-e1486c4bdfb6" providerId="ADAL" clId="{047751D4-5433-4B3F-B693-C9D39165CA38}" dt="2024-06-10T17:11:39.713" v="1421" actId="478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ZANGERL Maximilian" userId="c7e22172-a16f-4baf-bec0-e1486c4bdfb6" providerId="ADAL" clId="{047751D4-5433-4B3F-B693-C9D39165CA38}" dt="2024-06-10T17:09:01.109" v="1312" actId="20577"/>
          <ac:spMkLst>
            <pc:docMk/>
            <pc:sldMk cId="414789630" sldId="259"/>
            <ac:spMk id="28" creationId="{864E06E4-A832-49D6-9243-19E0E901EF2C}"/>
          </ac:spMkLst>
        </pc:spChg>
        <pc:spChg chg="del mod">
          <ac:chgData name="ZANGERL Maximilian" userId="c7e22172-a16f-4baf-bec0-e1486c4bdfb6" providerId="ADAL" clId="{047751D4-5433-4B3F-B693-C9D39165CA38}" dt="2024-06-10T17:08:51.189" v="1302" actId="478"/>
          <ac:spMkLst>
            <pc:docMk/>
            <pc:sldMk cId="414789630" sldId="259"/>
            <ac:spMk id="37" creationId="{2D14101B-F5B0-4412-B50A-87D48857B9C9}"/>
          </ac:spMkLst>
        </pc:spChg>
        <pc:spChg chg="mod">
          <ac:chgData name="ZANGERL Maximilian" userId="c7e22172-a16f-4baf-bec0-e1486c4bdfb6" providerId="ADAL" clId="{047751D4-5433-4B3F-B693-C9D39165CA38}" dt="2024-06-10T17:08:20.731" v="1299" actId="33524"/>
          <ac:spMkLst>
            <pc:docMk/>
            <pc:sldMk cId="414789630" sldId="259"/>
            <ac:spMk id="38" creationId="{B8BADB58-1EE2-40F4-ADDD-CD3D8BB150CA}"/>
          </ac:spMkLst>
        </pc:spChg>
        <pc:spChg chg="del">
          <ac:chgData name="ZANGERL Maximilian" userId="c7e22172-a16f-4baf-bec0-e1486c4bdfb6" providerId="ADAL" clId="{047751D4-5433-4B3F-B693-C9D39165CA38}" dt="2024-06-10T17:11:36.680" v="1420" actId="478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ZANGERL Maximilian" userId="c7e22172-a16f-4baf-bec0-e1486c4bdfb6" providerId="ADAL" clId="{047751D4-5433-4B3F-B693-C9D39165CA38}" dt="2024-06-10T17:11:26.333" v="1419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 ord">
        <pc:chgData name="ZANGERL Maximilian" userId="c7e22172-a16f-4baf-bec0-e1486c4bdfb6" providerId="ADAL" clId="{047751D4-5433-4B3F-B693-C9D39165CA38}" dt="2024-06-10T17:28:07.611" v="1752"/>
        <pc:sldMkLst>
          <pc:docMk/>
          <pc:sldMk cId="2378828155" sldId="260"/>
        </pc:sldMkLst>
        <pc:spChg chg="mod">
          <ac:chgData name="ZANGERL Maximilian" userId="c7e22172-a16f-4baf-bec0-e1486c4bdfb6" providerId="ADAL" clId="{047751D4-5433-4B3F-B693-C9D39165CA38}" dt="2024-06-10T16:34:20.624" v="17" actId="20577"/>
          <ac:spMkLst>
            <pc:docMk/>
            <pc:sldMk cId="2378828155" sldId="260"/>
            <ac:spMk id="2" creationId="{221E6D9A-B739-49DF-93EF-2B5504DA2324}"/>
          </ac:spMkLst>
        </pc:spChg>
        <pc:spChg chg="mod">
          <ac:chgData name="ZANGERL Maximilian" userId="c7e22172-a16f-4baf-bec0-e1486c4bdfb6" providerId="ADAL" clId="{047751D4-5433-4B3F-B693-C9D39165CA38}" dt="2024-06-10T17:28:07.611" v="1752"/>
          <ac:spMkLst>
            <pc:docMk/>
            <pc:sldMk cId="2378828155" sldId="260"/>
            <ac:spMk id="3" creationId="{45399F43-FDE4-4DE9-BE60-4A31652CD3A2}"/>
          </ac:spMkLst>
        </pc:spChg>
        <pc:spChg chg="add del mod">
          <ac:chgData name="ZANGERL Maximilian" userId="c7e22172-a16f-4baf-bec0-e1486c4bdfb6" providerId="ADAL" clId="{047751D4-5433-4B3F-B693-C9D39165CA38}" dt="2024-06-10T17:26:31.685" v="1727" actId="478"/>
          <ac:spMkLst>
            <pc:docMk/>
            <pc:sldMk cId="2378828155" sldId="260"/>
            <ac:spMk id="6" creationId="{287A283A-E062-1E29-A232-4578E5A09C9E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17" creationId="{7D1AD01D-1F03-4995-A821-FA842C4F9E7C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19" creationId="{A301F0BB-3AE1-4877-8F78-D7F5AE48F810}"/>
          </ac:spMkLst>
        </pc:spChg>
        <pc:spChg chg="mod">
          <ac:chgData name="ZANGERL Maximilian" userId="c7e22172-a16f-4baf-bec0-e1486c4bdfb6" providerId="ADAL" clId="{047751D4-5433-4B3F-B693-C9D39165CA38}" dt="2024-06-10T17:25:57.321" v="1721" actId="6549"/>
          <ac:spMkLst>
            <pc:docMk/>
            <pc:sldMk cId="2378828155" sldId="260"/>
            <ac:spMk id="20" creationId="{5F481192-C246-4A6A-8D3F-9EBF56786C13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2" creationId="{842BC471-A2E1-4473-9B5A-6D7A21B6A881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ZANGERL Maximilian" userId="c7e22172-a16f-4baf-bec0-e1486c4bdfb6" providerId="ADAL" clId="{047751D4-5433-4B3F-B693-C9D39165CA38}" dt="2024-06-10T17:26:45.482" v="1728" actId="1076"/>
          <ac:spMkLst>
            <pc:docMk/>
            <pc:sldMk cId="2378828155" sldId="260"/>
            <ac:spMk id="24" creationId="{F59958C6-2B49-4E50-8050-97C6B6679AC1}"/>
          </ac:spMkLst>
        </pc:spChg>
        <pc:spChg chg="mod">
          <ac:chgData name="ZANGERL Maximilian" userId="c7e22172-a16f-4baf-bec0-e1486c4bdfb6" providerId="ADAL" clId="{047751D4-5433-4B3F-B693-C9D39165CA38}" dt="2024-06-10T17:25:47.088" v="1720" actId="20577"/>
          <ac:spMkLst>
            <pc:docMk/>
            <pc:sldMk cId="2378828155" sldId="260"/>
            <ac:spMk id="25" creationId="{BAE2F608-914C-4C3C-93D9-10B4F89F1DF8}"/>
          </ac:spMkLst>
        </pc:spChg>
        <pc:spChg chg="mod">
          <ac:chgData name="ZANGERL Maximilian" userId="c7e22172-a16f-4baf-bec0-e1486c4bdfb6" providerId="ADAL" clId="{047751D4-5433-4B3F-B693-C9D39165CA38}" dt="2024-06-10T17:26:48.462" v="1729" actId="1076"/>
          <ac:spMkLst>
            <pc:docMk/>
            <pc:sldMk cId="2378828155" sldId="260"/>
            <ac:spMk id="111" creationId="{CC9F3600-2711-4A49-8018-C4671B56159C}"/>
          </ac:spMkLst>
        </pc:sp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4" creationId="{96133EF6-E5B3-48D4-B125-3DB8418D5651}"/>
          </ac:picMkLst>
        </pc:pic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5" creationId="{5B57A567-220C-4397-939E-6693826CCA7A}"/>
          </ac:picMkLst>
        </pc:picChg>
        <pc:picChg chg="mod">
          <ac:chgData name="ZANGERL Maximilian" userId="c7e22172-a16f-4baf-bec0-e1486c4bdfb6" providerId="ADAL" clId="{047751D4-5433-4B3F-B693-C9D39165CA38}" dt="2024-06-10T17:26:45.482" v="1728" actId="1076"/>
          <ac:picMkLst>
            <pc:docMk/>
            <pc:sldMk cId="2378828155" sldId="260"/>
            <ac:picMk id="76" creationId="{0FA7962C-3AAE-40F0-8FDE-2ADF2BAC0318}"/>
          </ac:picMkLst>
        </pc:picChg>
        <pc:picChg chg="del mod">
          <ac:chgData name="ZANGERL Maximilian" userId="c7e22172-a16f-4baf-bec0-e1486c4bdfb6" providerId="ADAL" clId="{047751D4-5433-4B3F-B693-C9D39165CA38}" dt="2024-06-10T17:25:58.468" v="1722" actId="478"/>
          <ac:picMkLst>
            <pc:docMk/>
            <pc:sldMk cId="2378828155" sldId="260"/>
            <ac:picMk id="77" creationId="{D1E6E4D0-906D-4B29-A5A3-EDBA9E13B7A7}"/>
          </ac:picMkLst>
        </pc:picChg>
      </pc:sldChg>
      <pc:sldChg chg="del">
        <pc:chgData name="ZANGERL Maximilian" userId="c7e22172-a16f-4baf-bec0-e1486c4bdfb6" providerId="ADAL" clId="{047751D4-5433-4B3F-B693-C9D39165CA38}" dt="2024-06-10T17:27:07.538" v="1734" actId="47"/>
        <pc:sldMkLst>
          <pc:docMk/>
          <pc:sldMk cId="2093948892" sldId="262"/>
        </pc:sldMkLst>
      </pc:sldChg>
      <pc:sldChg chg="del">
        <pc:chgData name="ZANGERL Maximilian" userId="c7e22172-a16f-4baf-bec0-e1486c4bdfb6" providerId="ADAL" clId="{047751D4-5433-4B3F-B693-C9D39165CA38}" dt="2024-06-10T16:37:16.924" v="72" actId="47"/>
        <pc:sldMkLst>
          <pc:docMk/>
          <pc:sldMk cId="3678690325" sldId="263"/>
        </pc:sldMkLst>
      </pc:sldChg>
      <pc:sldChg chg="del">
        <pc:chgData name="ZANGERL Maximilian" userId="c7e22172-a16f-4baf-bec0-e1486c4bdfb6" providerId="ADAL" clId="{047751D4-5433-4B3F-B693-C9D39165CA38}" dt="2024-06-10T17:27:04.599" v="1732" actId="47"/>
        <pc:sldMkLst>
          <pc:docMk/>
          <pc:sldMk cId="3094425145" sldId="264"/>
        </pc:sldMkLst>
      </pc:sldChg>
      <pc:sldChg chg="del">
        <pc:chgData name="ZANGERL Maximilian" userId="c7e22172-a16f-4baf-bec0-e1486c4bdfb6" providerId="ADAL" clId="{047751D4-5433-4B3F-B693-C9D39165CA38}" dt="2024-06-10T16:37:09.868" v="71" actId="47"/>
        <pc:sldMkLst>
          <pc:docMk/>
          <pc:sldMk cId="1057146124" sldId="265"/>
        </pc:sldMkLst>
      </pc:sldChg>
      <pc:sldChg chg="del">
        <pc:chgData name="ZANGERL Maximilian" userId="c7e22172-a16f-4baf-bec0-e1486c4bdfb6" providerId="ADAL" clId="{047751D4-5433-4B3F-B693-C9D39165CA38}" dt="2024-06-10T16:37:07.458" v="70" actId="47"/>
        <pc:sldMkLst>
          <pc:docMk/>
          <pc:sldMk cId="3324314209" sldId="266"/>
        </pc:sldMkLst>
      </pc:sldChg>
      <pc:sldChg chg="del">
        <pc:chgData name="ZANGERL Maximilian" userId="c7e22172-a16f-4baf-bec0-e1486c4bdfb6" providerId="ADAL" clId="{047751D4-5433-4B3F-B693-C9D39165CA38}" dt="2024-06-10T17:27:05.711" v="1733" actId="47"/>
        <pc:sldMkLst>
          <pc:docMk/>
          <pc:sldMk cId="2372535189" sldId="267"/>
        </pc:sldMkLst>
      </pc:sldChg>
      <pc:sldChg chg="modSp add mod ord modNotesTx">
        <pc:chgData name="ZANGERL Maximilian" userId="c7e22172-a16f-4baf-bec0-e1486c4bdfb6" providerId="ADAL" clId="{047751D4-5433-4B3F-B693-C9D39165CA38}" dt="2024-06-10T17:34:09.862" v="2064" actId="20577"/>
        <pc:sldMkLst>
          <pc:docMk/>
          <pc:sldMk cId="3301029839" sldId="268"/>
        </pc:sldMkLst>
        <pc:spChg chg="mod">
          <ac:chgData name="ZANGERL Maximilian" userId="c7e22172-a16f-4baf-bec0-e1486c4bdfb6" providerId="ADAL" clId="{047751D4-5433-4B3F-B693-C9D39165CA38}" dt="2024-06-10T16:51:57.589" v="348" actId="20577"/>
          <ac:spMkLst>
            <pc:docMk/>
            <pc:sldMk cId="3301029839" sldId="268"/>
            <ac:spMk id="5" creationId="{239AC5B5-DBFF-474A-8D9B-1133B9C0066D}"/>
          </ac:spMkLst>
        </pc:spChg>
        <pc:spChg chg="mod">
          <ac:chgData name="ZANGERL Maximilian" userId="c7e22172-a16f-4baf-bec0-e1486c4bdfb6" providerId="ADAL" clId="{047751D4-5433-4B3F-B693-C9D39165CA38}" dt="2024-06-10T17:34:09.862" v="2064" actId="20577"/>
          <ac:spMkLst>
            <pc:docMk/>
            <pc:sldMk cId="3301029839" sldId="268"/>
            <ac:spMk id="6" creationId="{5150278A-C855-49FF-BCD2-7E6BD3F90529}"/>
          </ac:spMkLst>
        </pc:spChg>
        <pc:spChg chg="mod">
          <ac:chgData name="ZANGERL Maximilian" userId="c7e22172-a16f-4baf-bec0-e1486c4bdfb6" providerId="ADAL" clId="{047751D4-5433-4B3F-B693-C9D39165CA38}" dt="2024-06-10T16:56:16.699" v="574" actId="14100"/>
          <ac:spMkLst>
            <pc:docMk/>
            <pc:sldMk cId="3301029839" sldId="268"/>
            <ac:spMk id="23" creationId="{2052F5BA-C743-4F56-BF96-3A70DB7B29D8}"/>
          </ac:spMkLst>
        </pc:spChg>
        <pc:spChg chg="mod">
          <ac:chgData name="ZANGERL Maximilian" userId="c7e22172-a16f-4baf-bec0-e1486c4bdfb6" providerId="ADAL" clId="{047751D4-5433-4B3F-B693-C9D39165CA38}" dt="2024-06-10T16:52:33.099" v="432" actId="20577"/>
          <ac:spMkLst>
            <pc:docMk/>
            <pc:sldMk cId="3301029839" sldId="268"/>
            <ac:spMk id="24" creationId="{0BA3A285-1B6B-47C7-A879-444362C4EFED}"/>
          </ac:spMkLst>
        </pc:spChg>
        <pc:spChg chg="mod">
          <ac:chgData name="ZANGERL Maximilian" userId="c7e22172-a16f-4baf-bec0-e1486c4bdfb6" providerId="ADAL" clId="{047751D4-5433-4B3F-B693-C9D39165CA38}" dt="2024-06-10T16:56:21.967" v="576" actId="14100"/>
          <ac:spMkLst>
            <pc:docMk/>
            <pc:sldMk cId="3301029839" sldId="268"/>
            <ac:spMk id="25" creationId="{44B3A6EF-74CD-4CC3-BB15-24EAF0291D3A}"/>
          </ac:spMkLst>
        </pc:spChg>
        <pc:spChg chg="mod">
          <ac:chgData name="ZANGERL Maximilian" userId="c7e22172-a16f-4baf-bec0-e1486c4bdfb6" providerId="ADAL" clId="{047751D4-5433-4B3F-B693-C9D39165CA38}" dt="2024-06-10T16:55:02.962" v="486" actId="20577"/>
          <ac:spMkLst>
            <pc:docMk/>
            <pc:sldMk cId="3301029839" sldId="268"/>
            <ac:spMk id="33" creationId="{6408E2D6-75F9-4B6D-83C6-E5C1D0785788}"/>
          </ac:spMkLst>
        </pc:spChg>
        <pc:spChg chg="mod">
          <ac:chgData name="ZANGERL Maximilian" userId="c7e22172-a16f-4baf-bec0-e1486c4bdfb6" providerId="ADAL" clId="{047751D4-5433-4B3F-B693-C9D39165CA38}" dt="2024-06-10T16:55:29.956" v="556" actId="20577"/>
          <ac:spMkLst>
            <pc:docMk/>
            <pc:sldMk cId="3301029839" sldId="268"/>
            <ac:spMk id="34" creationId="{53AB9469-72E1-430D-8BF6-AEEEBDE86C7B}"/>
          </ac:spMkLst>
        </pc:spChg>
        <pc:spChg chg="mod">
          <ac:chgData name="ZANGERL Maximilian" userId="c7e22172-a16f-4baf-bec0-e1486c4bdfb6" providerId="ADAL" clId="{047751D4-5433-4B3F-B693-C9D39165CA38}" dt="2024-06-10T17:01:06.258" v="967" actId="27636"/>
          <ac:spMkLst>
            <pc:docMk/>
            <pc:sldMk cId="3301029839" sldId="268"/>
            <ac:spMk id="35" creationId="{83F37B6A-147E-428A-8A0A-66906B67C611}"/>
          </ac:spMkLst>
        </pc:spChg>
        <pc:spChg chg="mod">
          <ac:chgData name="ZANGERL Maximilian" userId="c7e22172-a16f-4baf-bec0-e1486c4bdfb6" providerId="ADAL" clId="{047751D4-5433-4B3F-B693-C9D39165CA38}" dt="2024-06-10T17:26:57.776" v="1731"/>
          <ac:spMkLst>
            <pc:docMk/>
            <pc:sldMk cId="3301029839" sldId="268"/>
            <ac:spMk id="36" creationId="{2138E7D7-EAED-45BA-8679-6A7129C1370B}"/>
          </ac:spMkLst>
        </pc:spChg>
        <pc:spChg chg="mod">
          <ac:chgData name="ZANGERL Maximilian" userId="c7e22172-a16f-4baf-bec0-e1486c4bdfb6" providerId="ADAL" clId="{047751D4-5433-4B3F-B693-C9D39165CA38}" dt="2024-06-10T17:28:03.285" v="1751"/>
          <ac:spMkLst>
            <pc:docMk/>
            <pc:sldMk cId="3301029839" sldId="268"/>
            <ac:spMk id="37" creationId="{4257A396-7594-402C-B2A9-4678A0607CF5}"/>
          </ac:spMkLst>
        </pc:spChg>
      </pc:sldChg>
      <pc:sldChg chg="del">
        <pc:chgData name="ZANGERL Maximilian" userId="c7e22172-a16f-4baf-bec0-e1486c4bdfb6" providerId="ADAL" clId="{047751D4-5433-4B3F-B693-C9D39165CA38}" dt="2024-06-10T16:34:57.945" v="18" actId="2696"/>
        <pc:sldMkLst>
          <pc:docMk/>
          <pc:sldMk cId="3313535378" sldId="268"/>
        </pc:sldMkLst>
      </pc:sldChg>
      <pc:sldChg chg="del">
        <pc:chgData name="ZANGERL Maximilian" userId="c7e22172-a16f-4baf-bec0-e1486c4bdfb6" providerId="ADAL" clId="{047751D4-5433-4B3F-B693-C9D39165CA38}" dt="2024-06-10T16:36:53.477" v="69" actId="47"/>
        <pc:sldMkLst>
          <pc:docMk/>
          <pc:sldMk cId="1433309288" sldId="269"/>
        </pc:sldMkLst>
      </pc:sldChg>
      <pc:sldChg chg="del">
        <pc:chgData name="ZANGERL Maximilian" userId="c7e22172-a16f-4baf-bec0-e1486c4bdfb6" providerId="ADAL" clId="{047751D4-5433-4B3F-B693-C9D39165CA38}" dt="2024-06-10T16:36:51.533" v="68" actId="47"/>
        <pc:sldMkLst>
          <pc:docMk/>
          <pc:sldMk cId="2292769164" sldId="270"/>
        </pc:sldMkLst>
      </pc:sldChg>
      <pc:sldChg chg="del">
        <pc:chgData name="ZANGERL Maximilian" userId="c7e22172-a16f-4baf-bec0-e1486c4bdfb6" providerId="ADAL" clId="{047751D4-5433-4B3F-B693-C9D39165CA38}" dt="2024-06-10T16:36:48.315" v="67" actId="47"/>
        <pc:sldMkLst>
          <pc:docMk/>
          <pc:sldMk cId="3168340832" sldId="271"/>
        </pc:sldMkLst>
      </pc:sldChg>
      <pc:sldChg chg="addSp delSp modSp mod ord modNotesTx">
        <pc:chgData name="ZANGERL Maximilian" userId="c7e22172-a16f-4baf-bec0-e1486c4bdfb6" providerId="ADAL" clId="{047751D4-5433-4B3F-B693-C9D39165CA38}" dt="2024-06-10T18:02:00.205" v="2359" actId="20577"/>
        <pc:sldMkLst>
          <pc:docMk/>
          <pc:sldMk cId="1001964732" sldId="272"/>
        </pc:sldMkLst>
        <pc:spChg chg="add del mod">
          <ac:chgData name="ZANGERL Maximilian" userId="c7e22172-a16f-4baf-bec0-e1486c4bdfb6" providerId="ADAL" clId="{047751D4-5433-4B3F-B693-C9D39165CA38}" dt="2024-06-10T16:38:01.138" v="83" actId="478"/>
          <ac:spMkLst>
            <pc:docMk/>
            <pc:sldMk cId="1001964732" sldId="272"/>
            <ac:spMk id="3" creationId="{BD35E352-7320-1B09-8A77-EEBAF7DC4B47}"/>
          </ac:spMkLst>
        </pc:spChg>
        <pc:spChg chg="add del mod">
          <ac:chgData name="ZANGERL Maximilian" userId="c7e22172-a16f-4baf-bec0-e1486c4bdfb6" providerId="ADAL" clId="{047751D4-5433-4B3F-B693-C9D39165CA38}" dt="2024-06-10T16:38:00.653" v="82" actId="478"/>
          <ac:spMkLst>
            <pc:docMk/>
            <pc:sldMk cId="1001964732" sldId="272"/>
            <ac:spMk id="5" creationId="{CC380213-85C8-BE77-DC8D-87865A9584C8}"/>
          </ac:spMkLst>
        </pc:spChg>
        <pc:spChg chg="add del mod">
          <ac:chgData name="ZANGERL Maximilian" userId="c7e22172-a16f-4baf-bec0-e1486c4bdfb6" providerId="ADAL" clId="{047751D4-5433-4B3F-B693-C9D39165CA38}" dt="2024-06-10T17:47:09.985" v="2192" actId="478"/>
          <ac:spMkLst>
            <pc:docMk/>
            <pc:sldMk cId="1001964732" sldId="272"/>
            <ac:spMk id="6" creationId="{ECD612B0-CA10-4130-B168-DF81E13876EC}"/>
          </ac:spMkLst>
        </pc:spChg>
        <pc:spChg chg="add del mod">
          <ac:chgData name="ZANGERL Maximilian" userId="c7e22172-a16f-4baf-bec0-e1486c4bdfb6" providerId="ADAL" clId="{047751D4-5433-4B3F-B693-C9D39165CA38}" dt="2024-06-10T17:47:11.496" v="2193" actId="478"/>
          <ac:spMkLst>
            <pc:docMk/>
            <pc:sldMk cId="1001964732" sldId="272"/>
            <ac:spMk id="7" creationId="{4A624D75-824F-4CC8-9323-2E23CB884A56}"/>
          </ac:spMkLst>
        </pc:spChg>
        <pc:spChg chg="add del mod">
          <ac:chgData name="ZANGERL Maximilian" userId="c7e22172-a16f-4baf-bec0-e1486c4bdfb6" providerId="ADAL" clId="{047751D4-5433-4B3F-B693-C9D39165CA38}" dt="2024-06-10T16:37:54.246" v="81" actId="478"/>
          <ac:spMkLst>
            <pc:docMk/>
            <pc:sldMk cId="1001964732" sldId="272"/>
            <ac:spMk id="9" creationId="{6B930195-6123-6A82-E5F5-7B38F3EC750B}"/>
          </ac:spMkLst>
        </pc:spChg>
        <pc:spChg chg="add del mod">
          <ac:chgData name="ZANGERL Maximilian" userId="c7e22172-a16f-4baf-bec0-e1486c4bdfb6" providerId="ADAL" clId="{047751D4-5433-4B3F-B693-C9D39165CA38}" dt="2024-06-10T17:46:42.737" v="2181" actId="478"/>
          <ac:spMkLst>
            <pc:docMk/>
            <pc:sldMk cId="1001964732" sldId="272"/>
            <ac:spMk id="10" creationId="{23DFFA70-D6AF-D8F6-413B-ABC716BBFD97}"/>
          </ac:spMkLst>
        </pc:spChg>
        <pc:spChg chg="mod">
          <ac:chgData name="ZANGERL Maximilian" userId="c7e22172-a16f-4baf-bec0-e1486c4bdfb6" providerId="ADAL" clId="{047751D4-5433-4B3F-B693-C9D39165CA38}" dt="2024-06-10T17:53:20.152" v="2244" actId="1076"/>
          <ac:spMkLst>
            <pc:docMk/>
            <pc:sldMk cId="1001964732" sldId="272"/>
            <ac:spMk id="11" creationId="{F72949CD-9D3F-427D-B9F4-D4BC669A1EBC}"/>
          </ac:spMkLst>
        </pc:spChg>
        <pc:spChg chg="mod">
          <ac:chgData name="ZANGERL Maximilian" userId="c7e22172-a16f-4baf-bec0-e1486c4bdfb6" providerId="ADAL" clId="{047751D4-5433-4B3F-B693-C9D39165CA38}" dt="2024-06-10T18:01:47.780" v="2351" actId="20577"/>
          <ac:spMkLst>
            <pc:docMk/>
            <pc:sldMk cId="1001964732" sldId="272"/>
            <ac:spMk id="12" creationId="{C2135DE6-D742-4873-90DE-D377ACDAC2CF}"/>
          </ac:spMkLst>
        </pc:spChg>
        <pc:spChg chg="mod">
          <ac:chgData name="ZANGERL Maximilian" userId="c7e22172-a16f-4baf-bec0-e1486c4bdfb6" providerId="ADAL" clId="{047751D4-5433-4B3F-B693-C9D39165CA38}" dt="2024-06-10T17:53:20.152" v="2244" actId="1076"/>
          <ac:spMkLst>
            <pc:docMk/>
            <pc:sldMk cId="1001964732" sldId="272"/>
            <ac:spMk id="13" creationId="{47B3AD41-1FE5-49CB-8A4E-D4849B52B19A}"/>
          </ac:spMkLst>
        </pc:spChg>
        <pc:spChg chg="mod">
          <ac:chgData name="ZANGERL Maximilian" userId="c7e22172-a16f-4baf-bec0-e1486c4bdfb6" providerId="ADAL" clId="{047751D4-5433-4B3F-B693-C9D39165CA38}" dt="2024-06-10T17:53:20.152" v="2244" actId="1076"/>
          <ac:spMkLst>
            <pc:docMk/>
            <pc:sldMk cId="1001964732" sldId="272"/>
            <ac:spMk id="14" creationId="{0DF2FA86-F417-4CF1-AA96-86CEC9266FA3}"/>
          </ac:spMkLst>
        </pc:spChg>
        <pc:spChg chg="del mod">
          <ac:chgData name="ZANGERL Maximilian" userId="c7e22172-a16f-4baf-bec0-e1486c4bdfb6" providerId="ADAL" clId="{047751D4-5433-4B3F-B693-C9D39165CA38}" dt="2024-06-10T17:46:50.432" v="2185" actId="478"/>
          <ac:spMkLst>
            <pc:docMk/>
            <pc:sldMk cId="1001964732" sldId="272"/>
            <ac:spMk id="15" creationId="{02A02D31-8F04-4F7D-80D7-63235BCF72C4}"/>
          </ac:spMkLst>
        </pc:spChg>
        <pc:spChg chg="del">
          <ac:chgData name="ZANGERL Maximilian" userId="c7e22172-a16f-4baf-bec0-e1486c4bdfb6" providerId="ADAL" clId="{047751D4-5433-4B3F-B693-C9D39165CA38}" dt="2024-06-10T17:46:48.588" v="2184" actId="478"/>
          <ac:spMkLst>
            <pc:docMk/>
            <pc:sldMk cId="1001964732" sldId="272"/>
            <ac:spMk id="16" creationId="{6FB54806-880A-4646-9759-138039CF74A6}"/>
          </ac:spMkLst>
        </pc:spChg>
        <pc:spChg chg="mod">
          <ac:chgData name="ZANGERL Maximilian" userId="c7e22172-a16f-4baf-bec0-e1486c4bdfb6" providerId="ADAL" clId="{047751D4-5433-4B3F-B693-C9D39165CA38}" dt="2024-06-10T17:26:55.847" v="1730"/>
          <ac:spMkLst>
            <pc:docMk/>
            <pc:sldMk cId="1001964732" sldId="272"/>
            <ac:spMk id="17" creationId="{5DC0D5E1-22A2-4B34-B1D7-2B7B67AB5BAE}"/>
          </ac:spMkLst>
        </pc:spChg>
        <pc:spChg chg="mod">
          <ac:chgData name="ZANGERL Maximilian" userId="c7e22172-a16f-4baf-bec0-e1486c4bdfb6" providerId="ADAL" clId="{047751D4-5433-4B3F-B693-C9D39165CA38}" dt="2024-06-10T17:27:58.952" v="1750" actId="20577"/>
          <ac:spMkLst>
            <pc:docMk/>
            <pc:sldMk cId="1001964732" sldId="272"/>
            <ac:spMk id="18" creationId="{EECE930A-E403-4C63-82E5-F7F84990A384}"/>
          </ac:spMkLst>
        </pc:spChg>
        <pc:spChg chg="add del mod">
          <ac:chgData name="ZANGERL Maximilian" userId="c7e22172-a16f-4baf-bec0-e1486c4bdfb6" providerId="ADAL" clId="{047751D4-5433-4B3F-B693-C9D39165CA38}" dt="2024-06-10T17:46:54.175" v="2187" actId="478"/>
          <ac:spMkLst>
            <pc:docMk/>
            <pc:sldMk cId="1001964732" sldId="272"/>
            <ac:spMk id="22" creationId="{E295037C-2B24-10DE-91A2-F1F7B7F0A396}"/>
          </ac:spMkLst>
        </pc:spChg>
        <pc:spChg chg="add del mod">
          <ac:chgData name="ZANGERL Maximilian" userId="c7e22172-a16f-4baf-bec0-e1486c4bdfb6" providerId="ADAL" clId="{047751D4-5433-4B3F-B693-C9D39165CA38}" dt="2024-06-10T17:46:52.377" v="2186" actId="478"/>
          <ac:spMkLst>
            <pc:docMk/>
            <pc:sldMk cId="1001964732" sldId="272"/>
            <ac:spMk id="26" creationId="{E95CD380-DD4A-AF27-4962-526C5D906596}"/>
          </ac:spMkLst>
        </pc:spChg>
        <pc:spChg chg="add del mod">
          <ac:chgData name="ZANGERL Maximilian" userId="c7e22172-a16f-4baf-bec0-e1486c4bdfb6" providerId="ADAL" clId="{047751D4-5433-4B3F-B693-C9D39165CA38}" dt="2024-06-10T17:47:07.128" v="2191" actId="478"/>
          <ac:spMkLst>
            <pc:docMk/>
            <pc:sldMk cId="1001964732" sldId="272"/>
            <ac:spMk id="29" creationId="{FA7A9495-0096-28CE-A72C-8963BA370A45}"/>
          </ac:spMkLst>
        </pc:spChg>
        <pc:spChg chg="add del">
          <ac:chgData name="ZANGERL Maximilian" userId="c7e22172-a16f-4baf-bec0-e1486c4bdfb6" providerId="ADAL" clId="{047751D4-5433-4B3F-B693-C9D39165CA38}" dt="2024-06-10T17:47:31.596" v="2195" actId="478"/>
          <ac:spMkLst>
            <pc:docMk/>
            <pc:sldMk cId="1001964732" sldId="272"/>
            <ac:spMk id="30" creationId="{E4455EDC-08C9-8607-0556-EB5695CB511F}"/>
          </ac:spMkLst>
        </pc:spChg>
        <pc:spChg chg="add del mod">
          <ac:chgData name="ZANGERL Maximilian" userId="c7e22172-a16f-4baf-bec0-e1486c4bdfb6" providerId="ADAL" clId="{047751D4-5433-4B3F-B693-C9D39165CA38}" dt="2024-06-10T17:51:05.979" v="2224" actId="21"/>
          <ac:spMkLst>
            <pc:docMk/>
            <pc:sldMk cId="1001964732" sldId="272"/>
            <ac:spMk id="31" creationId="{F9EFE429-0204-DDEF-BBDF-1980BE64DA30}"/>
          </ac:spMkLst>
        </pc:spChg>
        <pc:spChg chg="add del mod">
          <ac:chgData name="ZANGERL Maximilian" userId="c7e22172-a16f-4baf-bec0-e1486c4bdfb6" providerId="ADAL" clId="{047751D4-5433-4B3F-B693-C9D39165CA38}" dt="2024-06-10T17:53:11.213" v="2243" actId="478"/>
          <ac:spMkLst>
            <pc:docMk/>
            <pc:sldMk cId="1001964732" sldId="272"/>
            <ac:spMk id="32" creationId="{F4033580-50CB-6689-15A8-71DBBE7408AD}"/>
          </ac:spMkLst>
        </pc:spChg>
        <pc:spChg chg="add mod ord">
          <ac:chgData name="ZANGERL Maximilian" userId="c7e22172-a16f-4baf-bec0-e1486c4bdfb6" providerId="ADAL" clId="{047751D4-5433-4B3F-B693-C9D39165CA38}" dt="2024-06-10T17:53:05.315" v="2241" actId="167"/>
          <ac:spMkLst>
            <pc:docMk/>
            <pc:sldMk cId="1001964732" sldId="272"/>
            <ac:spMk id="33" creationId="{F9EFE429-0204-DDEF-BBDF-1980BE64DA30}"/>
          </ac:spMkLst>
        </pc:spChg>
        <pc:spChg chg="add mod">
          <ac:chgData name="ZANGERL Maximilian" userId="c7e22172-a16f-4baf-bec0-e1486c4bdfb6" providerId="ADAL" clId="{047751D4-5433-4B3F-B693-C9D39165CA38}" dt="2024-06-10T17:59:38.498" v="2305"/>
          <ac:spMkLst>
            <pc:docMk/>
            <pc:sldMk cId="1001964732" sldId="272"/>
            <ac:spMk id="35" creationId="{DBFF07F3-4467-FE48-11AB-718D006E4614}"/>
          </ac:spMkLst>
        </pc:spChg>
        <pc:spChg chg="mod">
          <ac:chgData name="ZANGERL Maximilian" userId="c7e22172-a16f-4baf-bec0-e1486c4bdfb6" providerId="ADAL" clId="{047751D4-5433-4B3F-B693-C9D39165CA38}" dt="2024-06-10T17:53:07.823" v="2242" actId="1076"/>
          <ac:spMkLst>
            <pc:docMk/>
            <pc:sldMk cId="1001964732" sldId="272"/>
            <ac:spMk id="49" creationId="{4B590098-81C1-4249-B3A2-EA9785C89F87}"/>
          </ac:spMkLst>
        </pc:spChg>
        <pc:graphicFrameChg chg="add mod">
          <ac:chgData name="ZANGERL Maximilian" userId="c7e22172-a16f-4baf-bec0-e1486c4bdfb6" providerId="ADAL" clId="{047751D4-5433-4B3F-B693-C9D39165CA38}" dt="2024-06-10T17:59:37.240" v="2304"/>
          <ac:graphicFrameMkLst>
            <pc:docMk/>
            <pc:sldMk cId="1001964732" sldId="272"/>
            <ac:graphicFrameMk id="34" creationId="{B4E741ED-2078-ECBD-35DB-7E07DF0EB3E5}"/>
          </ac:graphicFrameMkLst>
        </pc:graphicFrameChg>
        <pc:picChg chg="add del">
          <ac:chgData name="ZANGERL Maximilian" userId="c7e22172-a16f-4baf-bec0-e1486c4bdfb6" providerId="ADAL" clId="{047751D4-5433-4B3F-B693-C9D39165CA38}" dt="2024-06-10T17:46:56.431" v="2188" actId="478"/>
          <ac:picMkLst>
            <pc:docMk/>
            <pc:sldMk cId="1001964732" sldId="272"/>
            <ac:picMk id="21" creationId="{7B3A7BB2-D754-4C1F-BBD1-08ACE735E49E}"/>
          </ac:picMkLst>
        </pc:picChg>
        <pc:picChg chg="mod">
          <ac:chgData name="ZANGERL Maximilian" userId="c7e22172-a16f-4baf-bec0-e1486c4bdfb6" providerId="ADAL" clId="{047751D4-5433-4B3F-B693-C9D39165CA38}" dt="2024-06-10T17:53:20.152" v="2244" actId="1076"/>
          <ac:picMkLst>
            <pc:docMk/>
            <pc:sldMk cId="1001964732" sldId="272"/>
            <ac:picMk id="23" creationId="{5008DFBC-FDF6-43E4-ACE9-92DFEA05B14F}"/>
          </ac:picMkLst>
        </pc:picChg>
        <pc:picChg chg="mod">
          <ac:chgData name="ZANGERL Maximilian" userId="c7e22172-a16f-4baf-bec0-e1486c4bdfb6" providerId="ADAL" clId="{047751D4-5433-4B3F-B693-C9D39165CA38}" dt="2024-06-10T17:53:20.152" v="2244" actId="1076"/>
          <ac:picMkLst>
            <pc:docMk/>
            <pc:sldMk cId="1001964732" sldId="272"/>
            <ac:picMk id="25" creationId="{1CBBE1EF-8A0E-4660-93D4-16195F55622A}"/>
          </ac:picMkLst>
        </pc:picChg>
        <pc:picChg chg="del">
          <ac:chgData name="ZANGERL Maximilian" userId="c7e22172-a16f-4baf-bec0-e1486c4bdfb6" providerId="ADAL" clId="{047751D4-5433-4B3F-B693-C9D39165CA38}" dt="2024-06-10T17:46:45.291" v="2182" actId="478"/>
          <ac:picMkLst>
            <pc:docMk/>
            <pc:sldMk cId="1001964732" sldId="272"/>
            <ac:picMk id="27" creationId="{61636076-17B6-4189-9E02-9522B5D845A5}"/>
          </ac:picMkLst>
        </pc:picChg>
      </pc:sldChg>
      <pc:sldChg chg="del">
        <pc:chgData name="ZANGERL Maximilian" userId="c7e22172-a16f-4baf-bec0-e1486c4bdfb6" providerId="ADAL" clId="{047751D4-5433-4B3F-B693-C9D39165CA38}" dt="2024-06-10T16:36:47" v="66" actId="47"/>
        <pc:sldMkLst>
          <pc:docMk/>
          <pc:sldMk cId="3931451743" sldId="273"/>
        </pc:sldMkLst>
      </pc:sldChg>
      <pc:sldChg chg="del">
        <pc:chgData name="ZANGERL Maximilian" userId="c7e22172-a16f-4baf-bec0-e1486c4bdfb6" providerId="ADAL" clId="{047751D4-5433-4B3F-B693-C9D39165CA38}" dt="2024-06-10T16:36:45.267" v="65" actId="47"/>
        <pc:sldMkLst>
          <pc:docMk/>
          <pc:sldMk cId="423171115" sldId="274"/>
        </pc:sldMkLst>
      </pc:sldChg>
      <pc:sldChg chg="del">
        <pc:chgData name="ZANGERL Maximilian" userId="c7e22172-a16f-4baf-bec0-e1486c4bdfb6" providerId="ADAL" clId="{047751D4-5433-4B3F-B693-C9D39165CA38}" dt="2024-06-10T16:36:45.267" v="65" actId="47"/>
        <pc:sldMkLst>
          <pc:docMk/>
          <pc:sldMk cId="1987845210" sldId="275"/>
        </pc:sldMkLst>
      </pc:sldChg>
      <pc:sldChg chg="addSp delSp modSp mod">
        <pc:chgData name="ZANGERL Maximilian" userId="c7e22172-a16f-4baf-bec0-e1486c4bdfb6" providerId="ADAL" clId="{047751D4-5433-4B3F-B693-C9D39165CA38}" dt="2024-06-10T18:07:14.714" v="2372" actId="1076"/>
        <pc:sldMkLst>
          <pc:docMk/>
          <pc:sldMk cId="1505696902" sldId="276"/>
        </pc:sldMkLst>
        <pc:spChg chg="add del mod">
          <ac:chgData name="ZANGERL Maximilian" userId="c7e22172-a16f-4baf-bec0-e1486c4bdfb6" providerId="ADAL" clId="{047751D4-5433-4B3F-B693-C9D39165CA38}" dt="2024-06-10T18:07:00.258" v="2369" actId="478"/>
          <ac:spMkLst>
            <pc:docMk/>
            <pc:sldMk cId="1505696902" sldId="276"/>
            <ac:spMk id="3" creationId="{54E4D286-D38B-1DEE-B240-F15BB49649CF}"/>
          </ac:spMkLst>
        </pc:spChg>
        <pc:spChg chg="mod">
          <ac:chgData name="ZANGERL Maximilian" userId="c7e22172-a16f-4baf-bec0-e1486c4bdfb6" providerId="ADAL" clId="{047751D4-5433-4B3F-B693-C9D39165CA38}" dt="2024-06-10T18:07:14.714" v="2372" actId="1076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ZANGERL Maximilian" userId="c7e22172-a16f-4baf-bec0-e1486c4bdfb6" providerId="ADAL" clId="{047751D4-5433-4B3F-B693-C9D39165CA38}" dt="2024-06-10T17:27:41.998" v="1736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ZANGERL Maximilian" userId="c7e22172-a16f-4baf-bec0-e1486c4bdfb6" providerId="ADAL" clId="{047751D4-5433-4B3F-B693-C9D39165CA38}" dt="2024-06-10T17:28:16.188" v="1755"/>
          <ac:spMkLst>
            <pc:docMk/>
            <pc:sldMk cId="1505696902" sldId="276"/>
            <ac:spMk id="11" creationId="{313ACD80-E8DD-409F-A517-A832D3421C83}"/>
          </ac:spMkLst>
        </pc:spChg>
        <pc:spChg chg="mod">
          <ac:chgData name="ZANGERL Maximilian" userId="c7e22172-a16f-4baf-bec0-e1486c4bdfb6" providerId="ADAL" clId="{047751D4-5433-4B3F-B693-C9D39165CA38}" dt="2024-06-10T18:07:09.479" v="2371" actId="1076"/>
          <ac:spMkLst>
            <pc:docMk/>
            <pc:sldMk cId="1505696902" sldId="276"/>
            <ac:spMk id="15" creationId="{FE60C9E5-E020-489F-8A9F-BCBE2A0C3BBC}"/>
          </ac:spMkLst>
        </pc:spChg>
        <pc:picChg chg="add mod ord">
          <ac:chgData name="ZANGERL Maximilian" userId="c7e22172-a16f-4baf-bec0-e1486c4bdfb6" providerId="ADAL" clId="{047751D4-5433-4B3F-B693-C9D39165CA38}" dt="2024-06-10T18:07:05.150" v="2370" actId="1076"/>
          <ac:picMkLst>
            <pc:docMk/>
            <pc:sldMk cId="1505696902" sldId="276"/>
            <ac:picMk id="5" creationId="{52D6A82A-5638-29AC-2E73-3F3970D1393F}"/>
          </ac:picMkLst>
        </pc:picChg>
        <pc:picChg chg="del">
          <ac:chgData name="ZANGERL Maximilian" userId="c7e22172-a16f-4baf-bec0-e1486c4bdfb6" providerId="ADAL" clId="{047751D4-5433-4B3F-B693-C9D39165CA38}" dt="2024-06-10T18:06:39.569" v="2360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del">
        <pc:chgData name="ZANGERL Maximilian" userId="c7e22172-a16f-4baf-bec0-e1486c4bdfb6" providerId="ADAL" clId="{047751D4-5433-4B3F-B693-C9D39165CA38}" dt="2024-06-10T16:37:20.548" v="73" actId="47"/>
        <pc:sldMkLst>
          <pc:docMk/>
          <pc:sldMk cId="3474899755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839055-949B-4380-A9BF-C76F7222AE5D}" type="datetime1">
              <a:rPr lang="de-DE" smtClean="0"/>
              <a:t>10.06.2024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717B-B607-40B5-815A-5FB8992088E4}" type="datetime1">
              <a:rPr lang="de-DE" smtClean="0"/>
              <a:pPr/>
              <a:t>10.06.2024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03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CEO = Chief Executive Officer </a:t>
            </a:r>
          </a:p>
          <a:p>
            <a:r>
              <a:rPr lang="de-AT" dirty="0"/>
              <a:t>CDO = Chief Design Officer = Designchef</a:t>
            </a:r>
          </a:p>
          <a:p>
            <a:r>
              <a:rPr lang="en-US" dirty="0">
                <a:solidFill>
                  <a:srgbClr val="033473"/>
                </a:solidFill>
                <a:effectLst/>
                <a:latin typeface="Verdana" panose="020B0604030504040204" pitchFamily="34" charset="0"/>
              </a:rPr>
              <a:t>Chief Technical Officer  = </a:t>
            </a:r>
            <a:r>
              <a:rPr lang="en-US" dirty="0" err="1">
                <a:solidFill>
                  <a:srgbClr val="033473"/>
                </a:solidFill>
                <a:effectLst/>
                <a:latin typeface="Verdana" panose="020B0604030504040204" pitchFamily="34" charset="0"/>
              </a:rPr>
              <a:t>siehe</a:t>
            </a:r>
            <a:r>
              <a:rPr lang="en-US" dirty="0">
                <a:solidFill>
                  <a:srgbClr val="033473"/>
                </a:solidFill>
                <a:effectLst/>
                <a:latin typeface="Verdana" panose="020B0604030504040204" pitchFamily="34" charset="0"/>
              </a:rPr>
              <a:t> Chief Technology Officer</a:t>
            </a:r>
            <a:r>
              <a:rPr lang="de-AT" dirty="0"/>
              <a:t>DBA = Database Administrator = Datenbankadministrator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3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Flexibel, denn wir haben z.B. Server Connection Dazu gemacht, Statistiken, About, Contact and Agreements</a:t>
            </a:r>
          </a:p>
          <a:p>
            <a:r>
              <a:rPr lang="de-DE" dirty="0"/>
              <a:t>Modern: Sofortiger Download der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62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75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7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21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4FA2B6EC-7682-494A-A02D-E22FEB7A4FD2}"/>
              </a:ext>
            </a:extLst>
          </p:cNvPr>
          <p:cNvSpPr txBox="1">
            <a:spLocks/>
          </p:cNvSpPr>
          <p:nvPr userDrawn="1"/>
        </p:nvSpPr>
        <p:spPr>
          <a:xfrm>
            <a:off x="0" y="1036629"/>
            <a:ext cx="6007099" cy="478474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vert="horz" lIns="822960" tIns="64008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cap="all" spc="400" baseline="0">
                <a:ln w="19050">
                  <a:solidFill>
                    <a:schemeClr val="accent2"/>
                  </a:solidFill>
                </a:ln>
                <a:noFill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Bildplatzhalter 76" descr="Eine Frau mit lilafarbener Brille mit Daten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de-DE" sz="3000" dirty="0" err="1"/>
              <a:t>ShopSystem</a:t>
            </a:r>
            <a:endParaRPr lang="de-DE" sz="300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31356"/>
            <a:ext cx="4925188" cy="433365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de-DE" dirty="0"/>
              <a:t>MV Development​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F9EFE429-0204-DDEF-BBDF-1980BE64DA30}"/>
              </a:ext>
            </a:extLst>
          </p:cNvPr>
          <p:cNvSpPr/>
          <p:nvPr/>
        </p:nvSpPr>
        <p:spPr>
          <a:xfrm>
            <a:off x="738583" y="745332"/>
            <a:ext cx="10712847" cy="5384006"/>
          </a:xfrm>
          <a:prstGeom prst="rect">
            <a:avLst/>
          </a:prstGeom>
          <a:solidFill>
            <a:srgbClr val="BDCE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9" name="Titel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96" y="1224433"/>
            <a:ext cx="7286604" cy="634323"/>
          </a:xfrm>
        </p:spPr>
        <p:txBody>
          <a:bodyPr rtlCol="0"/>
          <a:lstStyle/>
          <a:p>
            <a:pPr rtl="0"/>
            <a:r>
              <a:rPr lang="de-DE" dirty="0"/>
              <a:t>Das Team in Person</a:t>
            </a:r>
          </a:p>
        </p:txBody>
      </p:sp>
      <p:pic>
        <p:nvPicPr>
          <p:cNvPr id="23" name="Bildplatzhalter 22" descr="Porträtfoto des Teammitglieds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098" y="2462169"/>
            <a:ext cx="1487419" cy="1498417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38600" y="4228662"/>
            <a:ext cx="2118414" cy="332113"/>
          </a:xfrm>
        </p:spPr>
        <p:txBody>
          <a:bodyPr rtlCol="0"/>
          <a:lstStyle/>
          <a:p>
            <a:pPr rtl="0"/>
            <a:r>
              <a:rPr lang="de-DE" dirty="0"/>
              <a:t>Maximilian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4544896"/>
            <a:ext cx="2118414" cy="531393"/>
          </a:xfrm>
        </p:spPr>
        <p:txBody>
          <a:bodyPr rtlCol="0"/>
          <a:lstStyle/>
          <a:p>
            <a:pPr rtl="0"/>
            <a:r>
              <a:rPr lang="de-DE" dirty="0"/>
              <a:t>COO &amp; DBA</a:t>
            </a:r>
          </a:p>
        </p:txBody>
      </p:sp>
      <p:pic>
        <p:nvPicPr>
          <p:cNvPr id="25" name="Bildplatzhalter 24" descr="Porträtfoto des Teammitglieds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6322" y="2462169"/>
            <a:ext cx="1487419" cy="1498417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10824" y="4228662"/>
            <a:ext cx="2118414" cy="33211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Valentin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10824" y="4544896"/>
            <a:ext cx="2118414" cy="531393"/>
          </a:xfrm>
        </p:spPr>
        <p:txBody>
          <a:bodyPr rtlCol="0"/>
          <a:lstStyle/>
          <a:p>
            <a:pPr rtl="0"/>
            <a:r>
              <a:rPr lang="de-AT" dirty="0"/>
              <a:t>CTO &amp; CDO</a:t>
            </a:r>
            <a:endParaRPr lang="de-DE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5DC0D5E1-22A2-4B34-B1D7-2B7B67AB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  <a:p>
            <a:pPr rtl="0"/>
            <a:endParaRPr lang="de-DE" dirty="0"/>
          </a:p>
        </p:txBody>
      </p:sp>
      <p:sp>
        <p:nvSpPr>
          <p:cNvPr id="18" name="Fußzeilenplatzhalt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Projekt Pitch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de-DE" dirty="0"/>
              <a:t>Konzept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59280" y="3031460"/>
            <a:ext cx="2278380" cy="868680"/>
          </a:xfrm>
        </p:spPr>
        <p:txBody>
          <a:bodyPr rtlCol="0"/>
          <a:lstStyle/>
          <a:p>
            <a:pPr rtl="0"/>
            <a:r>
              <a:rPr lang="de-DE" dirty="0"/>
              <a:t>Flexibel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20973" y="3031460"/>
            <a:ext cx="2555187" cy="868680"/>
          </a:xfrm>
        </p:spPr>
        <p:txBody>
          <a:bodyPr rtlCol="0"/>
          <a:lstStyle/>
          <a:p>
            <a:pPr rtl="0"/>
            <a:r>
              <a:rPr lang="de-DE" dirty="0"/>
              <a:t>Modern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53400" y="3031460"/>
            <a:ext cx="2743200" cy="868680"/>
          </a:xfrm>
        </p:spPr>
        <p:txBody>
          <a:bodyPr rtlCol="0"/>
          <a:lstStyle/>
          <a:p>
            <a:pPr rtl="0"/>
            <a:r>
              <a:rPr lang="de-DE" dirty="0"/>
              <a:t>Nutzerfreundlich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551106"/>
          </a:xfrm>
        </p:spPr>
        <p:txBody>
          <a:bodyPr rtlCol="0"/>
          <a:lstStyle/>
          <a:p>
            <a:pPr rtl="0"/>
            <a:r>
              <a:rPr lang="de-DE" dirty="0"/>
              <a:t>Ständig erweiterbares System!</a:t>
            </a:r>
          </a:p>
          <a:p>
            <a:pPr rtl="0"/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551106"/>
          </a:xfrm>
        </p:spPr>
        <p:txBody>
          <a:bodyPr rtlCol="0"/>
          <a:lstStyle/>
          <a:p>
            <a:pPr rtl="0"/>
            <a:r>
              <a:rPr lang="de-DE" dirty="0"/>
              <a:t>Mit einer Serververbindung und Echtzeit Daten Synchronisierung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551106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Intuitive Benutzeroberfläche für maximale Verständlichkeit. Optimierter Bestellprozess durch klare Produktpräsentation und effizientes Checkout-Fenster.</a:t>
            </a:r>
          </a:p>
        </p:txBody>
      </p:sp>
      <p:sp>
        <p:nvSpPr>
          <p:cNvPr id="36" name="Datumsplatzhalter 35">
            <a:extLst>
              <a:ext uri="{FF2B5EF4-FFF2-40B4-BE49-F238E27FC236}">
                <a16:creationId xmlns:a16="http://schemas.microsoft.com/office/drawing/2014/main" id="{2138E7D7-EAED-45BA-8679-6A7129C1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</p:txBody>
      </p:sp>
      <p:sp>
        <p:nvSpPr>
          <p:cNvPr id="37" name="Fußzeilenplatzhalt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02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035258"/>
            <a:ext cx="7286605" cy="634323"/>
          </a:xfrm>
        </p:spPr>
        <p:txBody>
          <a:bodyPr rtlCol="0"/>
          <a:lstStyle/>
          <a:p>
            <a:pPr rtl="0"/>
            <a:r>
              <a:rPr lang="de-DE" dirty="0"/>
              <a:t>IDEE</a:t>
            </a:r>
          </a:p>
        </p:txBody>
      </p:sp>
      <p:pic>
        <p:nvPicPr>
          <p:cNvPr id="74" name="Bildplatzhalter 73" descr="Umriss der Schachtel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76282" y="2544838"/>
            <a:ext cx="603504" cy="603504"/>
          </a:xfr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6152" y="3337157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Warenkorb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86152" y="3663606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Einziges Produkt speziell für die Aufgabenverwaltung</a:t>
            </a:r>
          </a:p>
        </p:txBody>
      </p:sp>
      <p:pic>
        <p:nvPicPr>
          <p:cNvPr id="75" name="Bildplatzhalter 74" descr="Ladenumriss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72360" y="2544838"/>
            <a:ext cx="603504" cy="603504"/>
          </a:xfrm>
        </p:spPr>
      </p:pic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53559" y="3337157"/>
            <a:ext cx="3641108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SHOP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2232" y="3667294"/>
            <a:ext cx="2383764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Das erste schön gestaltete Produkt, das sowohl stilvoll als auch funktional ist</a:t>
            </a:r>
          </a:p>
        </p:txBody>
      </p:sp>
      <p:pic>
        <p:nvPicPr>
          <p:cNvPr id="76" name="Bildplatzhalter 75" descr="Zwischenablage teilweise durchgestrichener Umriss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46522" y="2544838"/>
            <a:ext cx="603504" cy="603504"/>
          </a:xfrm>
        </p:spPr>
      </p:pic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6392" y="333715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Rechnung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56392" y="3651162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Schneller Download einer Übersichtlichen Rechnung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56097" y="1407008"/>
            <a:ext cx="2383765" cy="365125"/>
          </a:xfrm>
        </p:spPr>
        <p:txBody>
          <a:bodyPr rtlCol="0">
            <a:normAutofit/>
          </a:bodyPr>
          <a:lstStyle/>
          <a:p>
            <a:pPr rtl="0"/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6097" y="1721013"/>
            <a:ext cx="2383765" cy="1126085"/>
          </a:xfrm>
        </p:spPr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12.06.2024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Projekt Pitch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2800" i="0" u="none" strike="noStrike" kern="1200" cap="all" spc="400" normalizeH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</a:rPr>
              <a:t>ProbleME</a:t>
            </a:r>
            <a:endParaRPr lang="de-DE" dirty="0"/>
          </a:p>
        </p:txBody>
      </p:sp>
      <p:pic>
        <p:nvPicPr>
          <p:cNvPr id="52" name="Bildplatzhalter 51" descr="Eine Nahaufnahme einer Person mit Brille und die Maße der Augen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38600" y="2491241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PDF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9559" y="2491241"/>
            <a:ext cx="2289974" cy="365125"/>
          </a:xfrm>
        </p:spPr>
        <p:txBody>
          <a:bodyPr rtlCol="0">
            <a:normAutofit fontScale="85000" lnSpcReduction="10000"/>
          </a:bodyPr>
          <a:lstStyle/>
          <a:p>
            <a:pPr rtl="0"/>
            <a:r>
              <a:rPr lang="de-DE" dirty="0"/>
              <a:t>Custom Control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90993" y="2491241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Database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8601" y="2815551"/>
            <a:ext cx="2289974" cy="1739538"/>
          </a:xfrm>
        </p:spPr>
        <p:txBody>
          <a:bodyPr rtlCol="0"/>
          <a:lstStyle/>
          <a:p>
            <a:pPr rtl="0"/>
            <a:r>
              <a:rPr lang="de-DE" dirty="0"/>
              <a:t>Viele PDF-Packages brauchten extrem viel Vorwissen oder funktionierten nicht.</a:t>
            </a:r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9559" y="2815551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b="0" i="0" dirty="0">
                <a:effectLst/>
                <a:latin typeface="gg sans"/>
              </a:rPr>
              <a:t>Checken ob ein Button in einem </a:t>
            </a:r>
            <a:r>
              <a:rPr lang="de-DE" b="0" i="0" dirty="0" err="1">
                <a:effectLst/>
                <a:latin typeface="gg sans"/>
              </a:rPr>
              <a:t>CustomControl</a:t>
            </a:r>
            <a:r>
              <a:rPr lang="de-DE" b="0" i="0" dirty="0">
                <a:effectLst/>
                <a:latin typeface="gg sans"/>
              </a:rPr>
              <a:t> geklickt wurde und darauf reagieren in dem Fenster.</a:t>
            </a:r>
            <a:endParaRPr lang="de-DE" dirty="0"/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4723" y="2815551"/>
            <a:ext cx="239624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dirty="0"/>
              <a:t>MySQL Verbindung ist Fehlgeschlagen.</a:t>
            </a:r>
            <a:br>
              <a:rPr lang="de-DE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12.06.2024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0F3A4E5-8339-3D2F-6782-65127B5B27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22C0547-CD54-1205-2678-523AE67E8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12C4765-D9E3-B473-1F64-3D73493541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799BBD9-A447-1184-445B-3C8FAA5000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/>
          <a:lstStyle/>
          <a:p>
            <a:pPr rtl="0"/>
            <a:r>
              <a:rPr lang="de-DE"/>
              <a:t>Lösung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320233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PDF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Nach mehreren Versuchen mit verschiedenem Anbieter haben wir mit Aspose.PDF die optimalen Ergebnisse erzielt.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3443291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My SQL</a:t>
            </a:r>
          </a:p>
        </p:txBody>
      </p:sp>
      <p:sp>
        <p:nvSpPr>
          <p:cNvPr id="40" name="Textplatzhalt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 rtlCol="0"/>
          <a:lstStyle/>
          <a:p>
            <a:pPr rtl="0"/>
            <a:r>
              <a:rPr lang="de-DE" dirty="0"/>
              <a:t>Wir haben unterschiedliche Konnektoren und verschiedene Konfigurationsreihenfolgen (Server, Port, etc.) berücksichtigt.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12.06.2024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9CEFC6-E99F-AA82-3A13-4C30340D9E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3500625-A23B-2F54-D920-FBE09A0E1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6861456-2BD3-6B31-E3F1-85AE34489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10600" y="2625594"/>
            <a:ext cx="2859090" cy="1533310"/>
          </a:xfrm>
        </p:spPr>
        <p:txBody>
          <a:bodyPr>
            <a:normAutofit lnSpcReduction="10000"/>
          </a:bodyPr>
          <a:lstStyle/>
          <a:p>
            <a:pPr algn="l" fontAlgn="base"/>
            <a:r>
              <a:rPr lang="de-DE" dirty="0"/>
              <a:t>Eine Methode in dem Fenster und dann wenn Button geklickt wird </a:t>
            </a:r>
            <a:r>
              <a:rPr lang="de-DE" dirty="0" err="1"/>
              <a:t>Invoke</a:t>
            </a:r>
            <a:r>
              <a:rPr lang="de-DE" dirty="0"/>
              <a:t> im </a:t>
            </a:r>
            <a:r>
              <a:rPr lang="de-DE" dirty="0" err="1"/>
              <a:t>CustomControl</a:t>
            </a:r>
            <a:r>
              <a:rPr lang="de-DE" dirty="0"/>
              <a:t> den Wert setzen.</a:t>
            </a:r>
          </a:p>
          <a:p>
            <a:br>
              <a:rPr lang="de-DE" b="0" i="0" dirty="0">
                <a:solidFill>
                  <a:srgbClr val="000000"/>
                </a:solidFill>
                <a:effectLst/>
                <a:latin typeface="inherit"/>
              </a:rPr>
            </a:br>
            <a:endParaRPr lang="de-AT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7F2ACBE-90C3-0ADB-B244-1B0204626F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10600" y="2320964"/>
            <a:ext cx="2859090" cy="365125"/>
          </a:xfrm>
        </p:spPr>
        <p:txBody>
          <a:bodyPr/>
          <a:lstStyle/>
          <a:p>
            <a:r>
              <a:rPr lang="de-AT" i="0" dirty="0" err="1">
                <a:effectLst/>
                <a:latin typeface="gg sans"/>
              </a:rPr>
              <a:t>CustomControl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D6A82A-5638-29AC-2E73-3F3970D13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20" y="1308100"/>
            <a:ext cx="7798123" cy="4641555"/>
          </a:xfrm>
          <a:prstGeom prst="rect">
            <a:avLst/>
          </a:prstGeom>
        </p:spPr>
      </p:pic>
      <p:sp>
        <p:nvSpPr>
          <p:cNvPr id="15" name="Titel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10" y="331078"/>
            <a:ext cx="4127344" cy="724702"/>
          </a:xfrm>
        </p:spPr>
        <p:txBody>
          <a:bodyPr rtlCol="0"/>
          <a:lstStyle/>
          <a:p>
            <a:pPr rtl="0"/>
            <a:r>
              <a:rPr lang="de-DE" dirty="0"/>
              <a:t>Vielen Dank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237" y="764605"/>
            <a:ext cx="4114592" cy="2212496"/>
          </a:xfrm>
        </p:spPr>
        <p:txBody>
          <a:bodyPr rtlCol="0"/>
          <a:lstStyle/>
          <a:p>
            <a:pPr rtl="0"/>
            <a:r>
              <a:rPr lang="de-DE" dirty="0"/>
              <a:t>MV Development Studios​​</a:t>
            </a:r>
          </a:p>
          <a:p>
            <a:pPr rtl="0"/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12.06.2024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Projekt Pitch</a:t>
            </a:r>
          </a:p>
          <a:p>
            <a:pPr rtl="0"/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5_TF33781529_Win32" id="{ABD14534-2C3E-48E3-9A76-5BE81590F7C2}" vid="{E6C0E7D3-6188-40D7-9BA0-5ED17575AE6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Technische Verkaufspräsentation</Template>
  <TotalTime>0</TotalTime>
  <Words>258</Words>
  <Application>Microsoft Office PowerPoint</Application>
  <PresentationFormat>Breitbild</PresentationFormat>
  <Paragraphs>68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gg sans</vt:lpstr>
      <vt:lpstr>inherit</vt:lpstr>
      <vt:lpstr>Posterama</vt:lpstr>
      <vt:lpstr>Verdana</vt:lpstr>
      <vt:lpstr>Office-Design</vt:lpstr>
      <vt:lpstr>ShopSystem</vt:lpstr>
      <vt:lpstr>Das Team in Person</vt:lpstr>
      <vt:lpstr>Konzept</vt:lpstr>
      <vt:lpstr>IDEE</vt:lpstr>
      <vt:lpstr>ProbleME</vt:lpstr>
      <vt:lpstr>Lösung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ZANGERL Maximilian</dc:creator>
  <cp:lastModifiedBy>ZANGERL Maximilian</cp:lastModifiedBy>
  <cp:revision>1</cp:revision>
  <dcterms:created xsi:type="dcterms:W3CDTF">2024-06-10T16:30:28Z</dcterms:created>
  <dcterms:modified xsi:type="dcterms:W3CDTF">2024-06-10T18:07:19Z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